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9"/>
  </p:notesMasterIdLst>
  <p:handoutMasterIdLst>
    <p:handoutMasterId r:id="rId10"/>
  </p:handoutMasterIdLst>
  <p:sldIdLst>
    <p:sldId id="257" r:id="rId5"/>
    <p:sldId id="271" r:id="rId6"/>
    <p:sldId id="311" r:id="rId7"/>
    <p:sldId id="31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9FB81E-3EFF-E84D-B51E-71CC5FE2FA5C}" v="218" dt="2026-02-13T14:55:36.535"/>
    <p1510:client id="{DA1C2ABB-8097-4C76-B838-2C27C2F4DA6E}" v="42" dt="2026-02-13T00:27:38.9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C7D74A2-3B4D-954C-BCE0-BA697DC5CE4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AF4C31-EF37-264F-8C4F-A3A07C139E0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CDE01-A1F3-2049-81BA-B7E4D3301AE3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743C93-A831-5544-9766-0D18935B52D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FBCD7-D303-7B4D-A718-8B6CB0EF84C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0B6429-A076-9E48-9B7C-D88E10C09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4298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F6A9CC-D495-EF43-8C44-1644A9ED4984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AB882A-90D7-FB4D-B996-1F0AF3284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353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84E2D5E-E304-F744-92B4-C2614AA64448}"/>
              </a:ext>
            </a:extLst>
          </p:cNvPr>
          <p:cNvSpPr txBox="1"/>
          <p:nvPr userDrawn="1"/>
        </p:nvSpPr>
        <p:spPr>
          <a:xfrm>
            <a:off x="4064295" y="418470"/>
            <a:ext cx="40729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spc="3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FLORIDA INTERNATIONAL UNIVERSITY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88DEB929-9798-7B44-8E54-60948088B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3727" y="3721808"/>
            <a:ext cx="89845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665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6564F3C-4E9C-A84A-915B-1971194754C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D10DF140-61C7-C94E-9347-6DD282A33E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654" y="6123851"/>
            <a:ext cx="1217550" cy="56388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27A209E8-E5E1-5D41-92D2-2615A78E2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040" y="544528"/>
            <a:ext cx="3358280" cy="56388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rgbClr val="CC0066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BB3200B7-23B0-6542-AF46-FF8EFBF9FBAF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726042" y="1371538"/>
            <a:ext cx="2583215" cy="3444301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en-US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0CB99F92-7B2D-DA41-8932-E06E340EA02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3632199" y="743802"/>
            <a:ext cx="7976031" cy="5370396"/>
          </a:xfrm>
          <a:prstGeom prst="corner">
            <a:avLst>
              <a:gd name="adj1" fmla="val 57567"/>
              <a:gd name="adj2" fmla="val 95877"/>
            </a:avLst>
          </a:prstGeom>
          <a:blipFill dpi="0" rotWithShape="0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BDDF83C-8AC7-A941-A027-BAAF20DCA295}"/>
              </a:ext>
            </a:extLst>
          </p:cNvPr>
          <p:cNvGrpSpPr/>
          <p:nvPr userDrawn="1"/>
        </p:nvGrpSpPr>
        <p:grpSpPr>
          <a:xfrm>
            <a:off x="3632200" y="637953"/>
            <a:ext cx="7976031" cy="2393648"/>
            <a:chOff x="3683000" y="638356"/>
            <a:chExt cx="7976031" cy="239364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DA12D9A-A693-B545-A8F5-2A9593D2A685}"/>
                </a:ext>
              </a:extLst>
            </p:cNvPr>
            <p:cNvSpPr/>
            <p:nvPr/>
          </p:nvSpPr>
          <p:spPr>
            <a:xfrm>
              <a:off x="6417481" y="638356"/>
              <a:ext cx="5241550" cy="110074"/>
            </a:xfrm>
            <a:prstGeom prst="rect">
              <a:avLst/>
            </a:prstGeom>
            <a:gradFill>
              <a:gsLst>
                <a:gs pos="0">
                  <a:srgbClr val="D92D8A"/>
                </a:gs>
                <a:gs pos="32000">
                  <a:srgbClr val="F8C93E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635189E-CF3C-9646-86FF-9D061A9687AC}"/>
                </a:ext>
              </a:extLst>
            </p:cNvPr>
            <p:cNvSpPr/>
            <p:nvPr/>
          </p:nvSpPr>
          <p:spPr>
            <a:xfrm rot="16200000">
              <a:off x="5327064" y="1829604"/>
              <a:ext cx="2292822" cy="111977"/>
            </a:xfrm>
            <a:prstGeom prst="rect">
              <a:avLst/>
            </a:prstGeom>
            <a:gradFill>
              <a:gsLst>
                <a:gs pos="97000">
                  <a:srgbClr val="D92D8A"/>
                </a:gs>
                <a:gs pos="7000">
                  <a:srgbClr val="D92D8A"/>
                </a:gs>
                <a:gs pos="55000">
                  <a:srgbClr val="F8C93E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1F58982-B41E-8340-83CF-555551EE8C45}"/>
                </a:ext>
              </a:extLst>
            </p:cNvPr>
            <p:cNvSpPr/>
            <p:nvPr/>
          </p:nvSpPr>
          <p:spPr>
            <a:xfrm flipH="1">
              <a:off x="3683000" y="2924436"/>
              <a:ext cx="2754068" cy="106058"/>
            </a:xfrm>
            <a:prstGeom prst="rect">
              <a:avLst/>
            </a:prstGeom>
            <a:gradFill>
              <a:gsLst>
                <a:gs pos="0">
                  <a:srgbClr val="D92D8A"/>
                </a:gs>
                <a:gs pos="32000">
                  <a:srgbClr val="F8C93E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37366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33A9093-3691-AA4C-A2F4-304998E299F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F342235-2539-9C42-9FFC-2583D8FF2508}"/>
              </a:ext>
            </a:extLst>
          </p:cNvPr>
          <p:cNvGrpSpPr/>
          <p:nvPr userDrawn="1"/>
        </p:nvGrpSpPr>
        <p:grpSpPr>
          <a:xfrm flipH="1" flipV="1">
            <a:off x="10644674" y="5408676"/>
            <a:ext cx="735606" cy="746592"/>
            <a:chOff x="897887" y="745236"/>
            <a:chExt cx="735606" cy="74659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B082B33-8809-4D4E-892A-871B1D090AB4}"/>
                </a:ext>
              </a:extLst>
            </p:cNvPr>
            <p:cNvSpPr/>
            <p:nvPr/>
          </p:nvSpPr>
          <p:spPr>
            <a:xfrm rot="16200000" flipH="1">
              <a:off x="1186442" y="456681"/>
              <a:ext cx="158496" cy="735606"/>
            </a:xfrm>
            <a:prstGeom prst="rect">
              <a:avLst/>
            </a:prstGeom>
            <a:gradFill>
              <a:gsLst>
                <a:gs pos="30000">
                  <a:srgbClr val="00FFFF"/>
                </a:gs>
                <a:gs pos="91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D9A3A04-48C2-9046-99D8-29E0696CC719}"/>
                </a:ext>
              </a:extLst>
            </p:cNvPr>
            <p:cNvSpPr/>
            <p:nvPr/>
          </p:nvSpPr>
          <p:spPr>
            <a:xfrm flipH="1">
              <a:off x="897887" y="898707"/>
              <a:ext cx="158496" cy="593121"/>
            </a:xfrm>
            <a:prstGeom prst="rect">
              <a:avLst/>
            </a:prstGeom>
            <a:gradFill>
              <a:gsLst>
                <a:gs pos="28000">
                  <a:srgbClr val="00FFFF"/>
                </a:gs>
                <a:gs pos="86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7234CB5F-76F4-6745-89D4-C806CD69862C}"/>
              </a:ext>
            </a:extLst>
          </p:cNvPr>
          <p:cNvGrpSpPr/>
          <p:nvPr userDrawn="1"/>
        </p:nvGrpSpPr>
        <p:grpSpPr>
          <a:xfrm flipV="1">
            <a:off x="789474" y="5408676"/>
            <a:ext cx="735606" cy="746592"/>
            <a:chOff x="897887" y="745236"/>
            <a:chExt cx="735606" cy="74659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9A027F7-340B-AE49-A6E7-AF7808C4881B}"/>
                </a:ext>
              </a:extLst>
            </p:cNvPr>
            <p:cNvSpPr/>
            <p:nvPr/>
          </p:nvSpPr>
          <p:spPr>
            <a:xfrm rot="16200000" flipH="1">
              <a:off x="1186442" y="456681"/>
              <a:ext cx="158496" cy="735606"/>
            </a:xfrm>
            <a:prstGeom prst="rect">
              <a:avLst/>
            </a:prstGeom>
            <a:gradFill>
              <a:gsLst>
                <a:gs pos="30000">
                  <a:srgbClr val="00FFFF"/>
                </a:gs>
                <a:gs pos="91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008E556-02A5-F644-8527-1071C399CF8F}"/>
                </a:ext>
              </a:extLst>
            </p:cNvPr>
            <p:cNvSpPr/>
            <p:nvPr/>
          </p:nvSpPr>
          <p:spPr>
            <a:xfrm flipH="1">
              <a:off x="897887" y="898707"/>
              <a:ext cx="158496" cy="593121"/>
            </a:xfrm>
            <a:prstGeom prst="rect">
              <a:avLst/>
            </a:prstGeom>
            <a:gradFill>
              <a:gsLst>
                <a:gs pos="28000">
                  <a:srgbClr val="00FFFF"/>
                </a:gs>
                <a:gs pos="86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F0C6396-694E-7E4D-99B5-1FFF7CB06E00}"/>
              </a:ext>
            </a:extLst>
          </p:cNvPr>
          <p:cNvGrpSpPr/>
          <p:nvPr userDrawn="1"/>
        </p:nvGrpSpPr>
        <p:grpSpPr>
          <a:xfrm flipH="1">
            <a:off x="10644674" y="745236"/>
            <a:ext cx="735606" cy="746592"/>
            <a:chOff x="897887" y="745236"/>
            <a:chExt cx="735606" cy="74659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ED90838-A6BF-0F4F-9EEF-F4EF18A3585C}"/>
                </a:ext>
              </a:extLst>
            </p:cNvPr>
            <p:cNvSpPr/>
            <p:nvPr/>
          </p:nvSpPr>
          <p:spPr>
            <a:xfrm rot="16200000" flipH="1">
              <a:off x="1186442" y="456681"/>
              <a:ext cx="158496" cy="735606"/>
            </a:xfrm>
            <a:prstGeom prst="rect">
              <a:avLst/>
            </a:prstGeom>
            <a:gradFill>
              <a:gsLst>
                <a:gs pos="30000">
                  <a:srgbClr val="00FFFF"/>
                </a:gs>
                <a:gs pos="91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3FA1B5D-1100-BA4E-880C-425F37DC1986}"/>
                </a:ext>
              </a:extLst>
            </p:cNvPr>
            <p:cNvSpPr/>
            <p:nvPr/>
          </p:nvSpPr>
          <p:spPr>
            <a:xfrm flipH="1">
              <a:off x="897887" y="898707"/>
              <a:ext cx="158496" cy="593121"/>
            </a:xfrm>
            <a:prstGeom prst="rect">
              <a:avLst/>
            </a:prstGeom>
            <a:gradFill>
              <a:gsLst>
                <a:gs pos="28000">
                  <a:srgbClr val="00FFFF"/>
                </a:gs>
                <a:gs pos="86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13" name="Content Placeholder 15">
            <a:extLst>
              <a:ext uri="{FF2B5EF4-FFF2-40B4-BE49-F238E27FC236}">
                <a16:creationId xmlns:a16="http://schemas.microsoft.com/office/drawing/2014/main" id="{A9768829-BB27-E04C-AC08-35C2DCF4342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418591" y="2310784"/>
            <a:ext cx="7510717" cy="339445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endParaRPr lang="en-US"/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67577F2A-343B-0547-90B9-310710267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8590" y="1198471"/>
            <a:ext cx="7510718" cy="8459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6432753-6F7F-614E-852E-0E437C757C8A}"/>
              </a:ext>
            </a:extLst>
          </p:cNvPr>
          <p:cNvGrpSpPr/>
          <p:nvPr userDrawn="1"/>
        </p:nvGrpSpPr>
        <p:grpSpPr>
          <a:xfrm rot="16200000" flipH="1">
            <a:off x="786644" y="682484"/>
            <a:ext cx="731520" cy="747831"/>
            <a:chOff x="897887" y="745236"/>
            <a:chExt cx="731520" cy="74783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C23CBF0-EBAD-5A48-BEB5-7F7ED127ED9A}"/>
                </a:ext>
              </a:extLst>
            </p:cNvPr>
            <p:cNvSpPr/>
            <p:nvPr/>
          </p:nvSpPr>
          <p:spPr>
            <a:xfrm rot="16200000" flipH="1">
              <a:off x="1184399" y="458724"/>
              <a:ext cx="158496" cy="731520"/>
            </a:xfrm>
            <a:prstGeom prst="rect">
              <a:avLst/>
            </a:prstGeom>
            <a:gradFill>
              <a:gsLst>
                <a:gs pos="30000">
                  <a:srgbClr val="00FFFF"/>
                </a:gs>
                <a:gs pos="91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754997F-8EB7-5140-9E75-4B286C8C6FED}"/>
                </a:ext>
              </a:extLst>
            </p:cNvPr>
            <p:cNvSpPr/>
            <p:nvPr/>
          </p:nvSpPr>
          <p:spPr>
            <a:xfrm flipH="1">
              <a:off x="897887" y="898707"/>
              <a:ext cx="158496" cy="594360"/>
            </a:xfrm>
            <a:prstGeom prst="rect">
              <a:avLst/>
            </a:prstGeom>
            <a:gradFill>
              <a:gsLst>
                <a:gs pos="28000">
                  <a:srgbClr val="00FFFF"/>
                </a:gs>
                <a:gs pos="86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FF2EB2B1-A9F3-9943-AABF-16618AFA9BE8}"/>
              </a:ext>
            </a:extLst>
          </p:cNvPr>
          <p:cNvSpPr txBox="1"/>
          <p:nvPr userDrawn="1"/>
        </p:nvSpPr>
        <p:spPr>
          <a:xfrm>
            <a:off x="3927573" y="6404446"/>
            <a:ext cx="44927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kern="1200" spc="30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FLORIDA INTERNATIONAL UNIVERSITY</a:t>
            </a:r>
          </a:p>
        </p:txBody>
      </p:sp>
    </p:spTree>
    <p:extLst>
      <p:ext uri="{BB962C8B-B14F-4D97-AF65-F5344CB8AC3E}">
        <p14:creationId xmlns:p14="http://schemas.microsoft.com/office/powerpoint/2010/main" val="4536423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C5C2860B-6047-5A4C-A34C-2CE3559F5E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7F1827C6-B251-F84D-ADAF-23A63055EED5}"/>
              </a:ext>
            </a:extLst>
          </p:cNvPr>
          <p:cNvSpPr txBox="1">
            <a:spLocks/>
          </p:cNvSpPr>
          <p:nvPr userDrawn="1"/>
        </p:nvSpPr>
        <p:spPr>
          <a:xfrm>
            <a:off x="3244174" y="1626141"/>
            <a:ext cx="5791200" cy="9310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endParaRPr lang="en-US" sz="3600" spc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Content Placeholder 15">
            <a:extLst>
              <a:ext uri="{FF2B5EF4-FFF2-40B4-BE49-F238E27FC236}">
                <a16:creationId xmlns:a16="http://schemas.microsoft.com/office/drawing/2014/main" id="{3FE4AA1A-321B-034B-A436-1489DB5063E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229190" y="2737943"/>
            <a:ext cx="8147304" cy="2967038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DD80675-BCCC-9D43-8C06-61A6E7547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0364" y="1809715"/>
            <a:ext cx="4358819" cy="747456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3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5873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AD24B231-6806-6549-A9EB-CC858BE52B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4" name="Content Placeholder 15">
            <a:extLst>
              <a:ext uri="{FF2B5EF4-FFF2-40B4-BE49-F238E27FC236}">
                <a16:creationId xmlns:a16="http://schemas.microsoft.com/office/drawing/2014/main" id="{853AFDF2-6FAF-3C45-BA79-69FE0FE7C59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229190" y="2737943"/>
            <a:ext cx="8147304" cy="2967038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E51A568-E78E-1345-A344-90658C4D4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0364" y="1809715"/>
            <a:ext cx="4358819" cy="747456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2852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6D844F3F-144D-EC46-9448-847C2C242B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7443" cy="6858000"/>
          </a:xfrm>
          <a:prstGeom prst="rect">
            <a:avLst/>
          </a:prstGeom>
        </p:spPr>
      </p:pic>
      <p:sp>
        <p:nvSpPr>
          <p:cNvPr id="4" name="Content Placeholder 15">
            <a:extLst>
              <a:ext uri="{FF2B5EF4-FFF2-40B4-BE49-F238E27FC236}">
                <a16:creationId xmlns:a16="http://schemas.microsoft.com/office/drawing/2014/main" id="{1D0C1A8D-A891-934D-BEDF-BCAF239DB67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229190" y="2737943"/>
            <a:ext cx="8147304" cy="2967038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161F8EC-ACD0-3544-9489-9E14A2C45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0364" y="1809715"/>
            <a:ext cx="4358819" cy="747456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3104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holding, yellow, colorful, sign&#10;&#10;Description automatically generated">
            <a:extLst>
              <a:ext uri="{FF2B5EF4-FFF2-40B4-BE49-F238E27FC236}">
                <a16:creationId xmlns:a16="http://schemas.microsoft.com/office/drawing/2014/main" id="{74C3F4AC-284C-8648-B74F-734AD0C970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ontent Placeholder 15">
            <a:extLst>
              <a:ext uri="{FF2B5EF4-FFF2-40B4-BE49-F238E27FC236}">
                <a16:creationId xmlns:a16="http://schemas.microsoft.com/office/drawing/2014/main" id="{DCC8F7BA-1E34-D442-AEF7-6604F2F7263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229190" y="2737943"/>
            <a:ext cx="8147304" cy="2967038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5571367-FB83-B648-89F4-308268D2E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0364" y="1809715"/>
            <a:ext cx="4358819" cy="747456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6368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8C2FC0D-00C8-2B44-BFC5-85A3072DBAC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51B882C-C539-A944-97F2-FC0CDA5F0C74}"/>
              </a:ext>
            </a:extLst>
          </p:cNvPr>
          <p:cNvGrpSpPr/>
          <p:nvPr userDrawn="1"/>
        </p:nvGrpSpPr>
        <p:grpSpPr>
          <a:xfrm flipV="1">
            <a:off x="11185080" y="298640"/>
            <a:ext cx="735606" cy="746592"/>
            <a:chOff x="10666920" y="5421408"/>
            <a:chExt cx="735606" cy="746592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6B3CB66-C4EA-1D4A-AB31-F3B036627C35}"/>
                </a:ext>
              </a:extLst>
            </p:cNvPr>
            <p:cNvSpPr/>
            <p:nvPr/>
          </p:nvSpPr>
          <p:spPr>
            <a:xfrm rot="16200000" flipV="1">
              <a:off x="10955475" y="5720949"/>
              <a:ext cx="158496" cy="735606"/>
            </a:xfrm>
            <a:prstGeom prst="rect">
              <a:avLst/>
            </a:prstGeom>
            <a:gradFill>
              <a:gsLst>
                <a:gs pos="30000">
                  <a:srgbClr val="00FFFF"/>
                </a:gs>
                <a:gs pos="91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A919F03-190B-A144-89EE-F2C24C54E8DF}"/>
                </a:ext>
              </a:extLst>
            </p:cNvPr>
            <p:cNvSpPr/>
            <p:nvPr/>
          </p:nvSpPr>
          <p:spPr>
            <a:xfrm flipV="1">
              <a:off x="11244030" y="5421408"/>
              <a:ext cx="158496" cy="593121"/>
            </a:xfrm>
            <a:prstGeom prst="rect">
              <a:avLst/>
            </a:prstGeom>
            <a:gradFill>
              <a:gsLst>
                <a:gs pos="29000">
                  <a:srgbClr val="00FFFF"/>
                </a:gs>
                <a:gs pos="86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30" name="Content Placeholder 15">
            <a:extLst>
              <a:ext uri="{FF2B5EF4-FFF2-40B4-BE49-F238E27FC236}">
                <a16:creationId xmlns:a16="http://schemas.microsoft.com/office/drawing/2014/main" id="{B1D91A48-7ACA-AC4C-961A-3A2B06F35F6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282203" y="1788668"/>
            <a:ext cx="7902877" cy="4249484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" name="Title 18">
            <a:extLst>
              <a:ext uri="{FF2B5EF4-FFF2-40B4-BE49-F238E27FC236}">
                <a16:creationId xmlns:a16="http://schemas.microsoft.com/office/drawing/2014/main" id="{C716CB0E-F1FF-504E-9653-C73C2D7C4396}"/>
              </a:ext>
            </a:extLst>
          </p:cNvPr>
          <p:cNvSpPr txBox="1">
            <a:spLocks/>
          </p:cNvSpPr>
          <p:nvPr userDrawn="1"/>
        </p:nvSpPr>
        <p:spPr>
          <a:xfrm>
            <a:off x="3282203" y="894071"/>
            <a:ext cx="6105637" cy="7216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spc="300">
                <a:solidFill>
                  <a:srgbClr val="D92D8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sz="3200" spc="0"/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1AFD9C3E-7E7C-AB48-8364-4BE099796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2203" y="819848"/>
            <a:ext cx="7902877" cy="74745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3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pic>
        <p:nvPicPr>
          <p:cNvPr id="4" name="Picture 3" descr="A blue sky&#10;&#10;Description automatically generated">
            <a:extLst>
              <a:ext uri="{FF2B5EF4-FFF2-40B4-BE49-F238E27FC236}">
                <a16:creationId xmlns:a16="http://schemas.microsoft.com/office/drawing/2014/main" id="{F52B9004-D179-1A4A-80CE-4571C434E5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2465798" cy="6857999"/>
          </a:xfrm>
          <a:prstGeom prst="rect">
            <a:avLst/>
          </a:prstGeom>
        </p:spPr>
      </p:pic>
      <p:pic>
        <p:nvPicPr>
          <p:cNvPr id="26" name="Picture 25" descr="A close up of a sign&#10;&#10;Description automatically generated">
            <a:extLst>
              <a:ext uri="{FF2B5EF4-FFF2-40B4-BE49-F238E27FC236}">
                <a16:creationId xmlns:a16="http://schemas.microsoft.com/office/drawing/2014/main" id="{E42E6738-1097-D848-A34E-74053B1D65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290" y="5713629"/>
            <a:ext cx="1217550" cy="563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3696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8C2FC0D-00C8-2B44-BFC5-85A3072DBAC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ontent Placeholder 15">
            <a:extLst>
              <a:ext uri="{FF2B5EF4-FFF2-40B4-BE49-F238E27FC236}">
                <a16:creationId xmlns:a16="http://schemas.microsoft.com/office/drawing/2014/main" id="{B1D91A48-7ACA-AC4C-961A-3A2B06F35F6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282203" y="1788667"/>
            <a:ext cx="7929604" cy="4175261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200CCED-6E70-9C4C-8D34-9653C97BC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2203" y="819848"/>
            <a:ext cx="7929604" cy="74745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3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pic>
        <p:nvPicPr>
          <p:cNvPr id="19" name="Picture 18" descr="A blue sky&#10;&#10;Description automatically generated">
            <a:extLst>
              <a:ext uri="{FF2B5EF4-FFF2-40B4-BE49-F238E27FC236}">
                <a16:creationId xmlns:a16="http://schemas.microsoft.com/office/drawing/2014/main" id="{6B427909-11C3-2B4F-99E1-06647A8293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2465798" cy="6858000"/>
          </a:xfrm>
          <a:prstGeom prst="rect">
            <a:avLst/>
          </a:prstGeom>
        </p:spPr>
      </p:pic>
      <p:pic>
        <p:nvPicPr>
          <p:cNvPr id="26" name="Picture 25" descr="A close up of a sign&#10;&#10;Description automatically generated">
            <a:extLst>
              <a:ext uri="{FF2B5EF4-FFF2-40B4-BE49-F238E27FC236}">
                <a16:creationId xmlns:a16="http://schemas.microsoft.com/office/drawing/2014/main" id="{E42E6738-1097-D848-A34E-74053B1D65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290" y="5713629"/>
            <a:ext cx="1217550" cy="56388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6C4F623B-6644-7B41-A514-8B0D97CB3BB5}"/>
              </a:ext>
            </a:extLst>
          </p:cNvPr>
          <p:cNvGrpSpPr/>
          <p:nvPr userDrawn="1"/>
        </p:nvGrpSpPr>
        <p:grpSpPr>
          <a:xfrm>
            <a:off x="2393879" y="0"/>
            <a:ext cx="9798121" cy="6889337"/>
            <a:chOff x="2421466" y="-1"/>
            <a:chExt cx="9810796" cy="687400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7E3BA29-D548-E14A-925A-6DDE5A185378}"/>
                </a:ext>
              </a:extLst>
            </p:cNvPr>
            <p:cNvSpPr/>
            <p:nvPr/>
          </p:nvSpPr>
          <p:spPr>
            <a:xfrm rot="16200000" flipH="1">
              <a:off x="-852862" y="3408870"/>
              <a:ext cx="6723461" cy="174801"/>
            </a:xfrm>
            <a:prstGeom prst="rect">
              <a:avLst/>
            </a:prstGeom>
            <a:gradFill>
              <a:gsLst>
                <a:gs pos="98000">
                  <a:srgbClr val="D92D8A"/>
                </a:gs>
                <a:gs pos="0">
                  <a:srgbClr val="D92D8A"/>
                </a:gs>
                <a:gs pos="32000">
                  <a:srgbClr val="F8C93E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66DB505-A3CE-D74D-92E0-CB719251EDDA}"/>
                </a:ext>
              </a:extLst>
            </p:cNvPr>
            <p:cNvSpPr/>
            <p:nvPr/>
          </p:nvSpPr>
          <p:spPr>
            <a:xfrm flipH="1">
              <a:off x="2421466" y="-1"/>
              <a:ext cx="9770533" cy="134540"/>
            </a:xfrm>
            <a:prstGeom prst="rect">
              <a:avLst/>
            </a:prstGeom>
            <a:gradFill>
              <a:gsLst>
                <a:gs pos="96000">
                  <a:srgbClr val="D92D8A"/>
                </a:gs>
                <a:gs pos="55000">
                  <a:srgbClr val="F8C93E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B5620D0-8507-8C49-B78D-FCF723E33FB3}"/>
                </a:ext>
              </a:extLst>
            </p:cNvPr>
            <p:cNvSpPr/>
            <p:nvPr/>
          </p:nvSpPr>
          <p:spPr>
            <a:xfrm flipH="1">
              <a:off x="2421467" y="6739466"/>
              <a:ext cx="5266266" cy="134540"/>
            </a:xfrm>
            <a:prstGeom prst="rect">
              <a:avLst/>
            </a:prstGeom>
            <a:gradFill>
              <a:gsLst>
                <a:gs pos="96000">
                  <a:srgbClr val="D92D8A"/>
                </a:gs>
                <a:gs pos="55000">
                  <a:srgbClr val="F8C93E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0D88CDB-1D99-0741-8F0C-6B653BC890C1}"/>
                </a:ext>
              </a:extLst>
            </p:cNvPr>
            <p:cNvSpPr/>
            <p:nvPr/>
          </p:nvSpPr>
          <p:spPr>
            <a:xfrm rot="16200000" flipH="1">
              <a:off x="11018794" y="1038665"/>
              <a:ext cx="2252134" cy="174802"/>
            </a:xfrm>
            <a:prstGeom prst="rect">
              <a:avLst/>
            </a:prstGeom>
            <a:gradFill>
              <a:gsLst>
                <a:gs pos="96000">
                  <a:srgbClr val="D92D8A"/>
                </a:gs>
                <a:gs pos="55000">
                  <a:srgbClr val="F8C93E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784859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8C2FC0D-00C8-2B44-BFC5-85A3072DBAC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 descr="A close up of a sign&#10;&#10;Description automatically generated">
            <a:extLst>
              <a:ext uri="{FF2B5EF4-FFF2-40B4-BE49-F238E27FC236}">
                <a16:creationId xmlns:a16="http://schemas.microsoft.com/office/drawing/2014/main" id="{E42E6738-1097-D848-A34E-74053B1D65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290" y="5713629"/>
            <a:ext cx="1217550" cy="563880"/>
          </a:xfrm>
          <a:prstGeom prst="rect">
            <a:avLst/>
          </a:prstGeom>
        </p:spPr>
      </p:pic>
      <p:sp>
        <p:nvSpPr>
          <p:cNvPr id="30" name="Content Placeholder 15">
            <a:extLst>
              <a:ext uri="{FF2B5EF4-FFF2-40B4-BE49-F238E27FC236}">
                <a16:creationId xmlns:a16="http://schemas.microsoft.com/office/drawing/2014/main" id="{B1D91A48-7ACA-AC4C-961A-3A2B06F35F6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45290" y="1852474"/>
            <a:ext cx="3802775" cy="3280664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B112813B-6A84-0946-A634-0826DA95D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290" y="1039190"/>
            <a:ext cx="3802775" cy="56388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28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pic>
        <p:nvPicPr>
          <p:cNvPr id="31" name="Picture 30" descr="A blue sky&#10;&#10;Description automatically generated">
            <a:extLst>
              <a:ext uri="{FF2B5EF4-FFF2-40B4-BE49-F238E27FC236}">
                <a16:creationId xmlns:a16="http://schemas.microsoft.com/office/drawing/2014/main" id="{7F8F79F9-053E-AC4E-A228-8BCFC40902F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7568" y="0"/>
            <a:ext cx="7214432" cy="6858000"/>
          </a:xfrm>
          <a:prstGeom prst="rect">
            <a:avLst/>
          </a:prstGeom>
        </p:spPr>
      </p:pic>
      <p:sp>
        <p:nvSpPr>
          <p:cNvPr id="34" name="Content Placeholder 15">
            <a:extLst>
              <a:ext uri="{FF2B5EF4-FFF2-40B4-BE49-F238E27FC236}">
                <a16:creationId xmlns:a16="http://schemas.microsoft.com/office/drawing/2014/main" id="{FA4447E9-32AB-CE42-93AE-D7EC1B389ED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490347" y="1852474"/>
            <a:ext cx="4277180" cy="3280664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DBF4C30-962C-1E4F-9E58-14FE84F789BA}"/>
              </a:ext>
            </a:extLst>
          </p:cNvPr>
          <p:cNvGrpSpPr/>
          <p:nvPr userDrawn="1"/>
        </p:nvGrpSpPr>
        <p:grpSpPr>
          <a:xfrm flipV="1">
            <a:off x="5539550" y="5593682"/>
            <a:ext cx="522582" cy="530387"/>
            <a:chOff x="5537621" y="745236"/>
            <a:chExt cx="522582" cy="530387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850B0C7-D302-0B4B-AD72-E890FFCB54EE}"/>
                </a:ext>
              </a:extLst>
            </p:cNvPr>
            <p:cNvSpPr/>
            <p:nvPr/>
          </p:nvSpPr>
          <p:spPr>
            <a:xfrm rot="16200000" flipH="1">
              <a:off x="5742613" y="540244"/>
              <a:ext cx="112597" cy="522582"/>
            </a:xfrm>
            <a:prstGeom prst="rect">
              <a:avLst/>
            </a:prstGeom>
            <a:gradFill>
              <a:gsLst>
                <a:gs pos="30000">
                  <a:srgbClr val="00FFFF"/>
                </a:gs>
                <a:gs pos="91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649CCCB-7919-8C48-AA2A-25B9454C5E42}"/>
                </a:ext>
              </a:extLst>
            </p:cNvPr>
            <p:cNvSpPr/>
            <p:nvPr/>
          </p:nvSpPr>
          <p:spPr>
            <a:xfrm flipH="1">
              <a:off x="5537621" y="854263"/>
              <a:ext cx="112597" cy="421360"/>
            </a:xfrm>
            <a:prstGeom prst="rect">
              <a:avLst/>
            </a:prstGeom>
            <a:gradFill>
              <a:gsLst>
                <a:gs pos="28000">
                  <a:srgbClr val="00FFFF"/>
                </a:gs>
                <a:gs pos="86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D4B3544-D1C9-F748-A16A-673E8B5DE3A0}"/>
              </a:ext>
            </a:extLst>
          </p:cNvPr>
          <p:cNvGrpSpPr/>
          <p:nvPr userDrawn="1"/>
        </p:nvGrpSpPr>
        <p:grpSpPr>
          <a:xfrm>
            <a:off x="5539550" y="745236"/>
            <a:ext cx="522582" cy="529651"/>
            <a:chOff x="5537621" y="745236"/>
            <a:chExt cx="522582" cy="529651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058E3C8-4ED3-FA44-8429-ECCE05048DE4}"/>
                </a:ext>
              </a:extLst>
            </p:cNvPr>
            <p:cNvSpPr/>
            <p:nvPr/>
          </p:nvSpPr>
          <p:spPr>
            <a:xfrm rot="16200000" flipH="1">
              <a:off x="5742613" y="540244"/>
              <a:ext cx="112597" cy="522582"/>
            </a:xfrm>
            <a:prstGeom prst="rect">
              <a:avLst/>
            </a:prstGeom>
            <a:gradFill>
              <a:gsLst>
                <a:gs pos="30000">
                  <a:srgbClr val="00FFFF"/>
                </a:gs>
                <a:gs pos="91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0143827-EC07-1845-BF59-7E49CB3304DC}"/>
                </a:ext>
              </a:extLst>
            </p:cNvPr>
            <p:cNvSpPr/>
            <p:nvPr/>
          </p:nvSpPr>
          <p:spPr>
            <a:xfrm flipH="1">
              <a:off x="5537621" y="854263"/>
              <a:ext cx="112597" cy="420624"/>
            </a:xfrm>
            <a:prstGeom prst="rect">
              <a:avLst/>
            </a:prstGeom>
            <a:gradFill>
              <a:gsLst>
                <a:gs pos="28000">
                  <a:srgbClr val="00FFFF"/>
                </a:gs>
                <a:gs pos="86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78A2E4B-D844-0742-91AF-B6EE973CA645}"/>
              </a:ext>
            </a:extLst>
          </p:cNvPr>
          <p:cNvGrpSpPr/>
          <p:nvPr userDrawn="1"/>
        </p:nvGrpSpPr>
        <p:grpSpPr>
          <a:xfrm>
            <a:off x="11086608" y="745236"/>
            <a:ext cx="522582" cy="530387"/>
            <a:chOff x="11140977" y="745236"/>
            <a:chExt cx="522582" cy="530387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C654D92-F1BA-A349-9034-C64E2FC07C5E}"/>
                </a:ext>
              </a:extLst>
            </p:cNvPr>
            <p:cNvSpPr/>
            <p:nvPr/>
          </p:nvSpPr>
          <p:spPr>
            <a:xfrm rot="5400000">
              <a:off x="11345969" y="540244"/>
              <a:ext cx="112597" cy="522582"/>
            </a:xfrm>
            <a:prstGeom prst="rect">
              <a:avLst/>
            </a:prstGeom>
            <a:gradFill>
              <a:gsLst>
                <a:gs pos="30000">
                  <a:srgbClr val="00FFFF"/>
                </a:gs>
                <a:gs pos="91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AF6365A-E6EB-6243-9EDA-C82AE5EF6EA1}"/>
                </a:ext>
              </a:extLst>
            </p:cNvPr>
            <p:cNvSpPr/>
            <p:nvPr/>
          </p:nvSpPr>
          <p:spPr>
            <a:xfrm>
              <a:off x="11550962" y="854263"/>
              <a:ext cx="112597" cy="421360"/>
            </a:xfrm>
            <a:prstGeom prst="rect">
              <a:avLst/>
            </a:prstGeom>
            <a:gradFill>
              <a:gsLst>
                <a:gs pos="29000">
                  <a:srgbClr val="00FFFF"/>
                </a:gs>
                <a:gs pos="86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FF200F0-881B-AE40-AFBB-575D931372BB}"/>
              </a:ext>
            </a:extLst>
          </p:cNvPr>
          <p:cNvGrpSpPr/>
          <p:nvPr userDrawn="1"/>
        </p:nvGrpSpPr>
        <p:grpSpPr>
          <a:xfrm flipV="1">
            <a:off x="11086608" y="5593682"/>
            <a:ext cx="522582" cy="530387"/>
            <a:chOff x="11140977" y="745236"/>
            <a:chExt cx="522582" cy="530387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6C6B3E1-3A65-FB44-990B-A4475CBDDD93}"/>
                </a:ext>
              </a:extLst>
            </p:cNvPr>
            <p:cNvSpPr/>
            <p:nvPr/>
          </p:nvSpPr>
          <p:spPr>
            <a:xfrm rot="5400000">
              <a:off x="11345969" y="540244"/>
              <a:ext cx="112597" cy="522582"/>
            </a:xfrm>
            <a:prstGeom prst="rect">
              <a:avLst/>
            </a:prstGeom>
            <a:gradFill>
              <a:gsLst>
                <a:gs pos="30000">
                  <a:srgbClr val="00FFFF"/>
                </a:gs>
                <a:gs pos="91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FD0C5D8-C5A4-A943-A2B2-8EF3C3E01D9E}"/>
                </a:ext>
              </a:extLst>
            </p:cNvPr>
            <p:cNvSpPr/>
            <p:nvPr/>
          </p:nvSpPr>
          <p:spPr>
            <a:xfrm>
              <a:off x="11550962" y="854263"/>
              <a:ext cx="112597" cy="421360"/>
            </a:xfrm>
            <a:prstGeom prst="rect">
              <a:avLst/>
            </a:prstGeom>
            <a:gradFill>
              <a:gsLst>
                <a:gs pos="29000">
                  <a:srgbClr val="00FFFF"/>
                </a:gs>
                <a:gs pos="86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67274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8C2FC0D-00C8-2B44-BFC5-85A3072DBAC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A blue sky&#10;&#10;Description automatically generated">
            <a:extLst>
              <a:ext uri="{FF2B5EF4-FFF2-40B4-BE49-F238E27FC236}">
                <a16:creationId xmlns:a16="http://schemas.microsoft.com/office/drawing/2014/main" id="{5941AC91-51E1-BD44-8333-8EC6B8C58C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7568" y="0"/>
            <a:ext cx="7214432" cy="6858000"/>
          </a:xfrm>
          <a:prstGeom prst="rect">
            <a:avLst/>
          </a:prstGeom>
        </p:spPr>
      </p:pic>
      <p:pic>
        <p:nvPicPr>
          <p:cNvPr id="26" name="Picture 25" descr="A close up of a sign&#10;&#10;Description automatically generated">
            <a:extLst>
              <a:ext uri="{FF2B5EF4-FFF2-40B4-BE49-F238E27FC236}">
                <a16:creationId xmlns:a16="http://schemas.microsoft.com/office/drawing/2014/main" id="{E42E6738-1097-D848-A34E-74053B1D65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290" y="5713629"/>
            <a:ext cx="1217550" cy="563880"/>
          </a:xfrm>
          <a:prstGeom prst="rect">
            <a:avLst/>
          </a:prstGeom>
        </p:spPr>
      </p:pic>
      <p:sp>
        <p:nvSpPr>
          <p:cNvPr id="30" name="Content Placeholder 15">
            <a:extLst>
              <a:ext uri="{FF2B5EF4-FFF2-40B4-BE49-F238E27FC236}">
                <a16:creationId xmlns:a16="http://schemas.microsoft.com/office/drawing/2014/main" id="{B1D91A48-7ACA-AC4C-961A-3A2B06F35F6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45290" y="1852474"/>
            <a:ext cx="3802775" cy="3280664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6" name="Title 1">
            <a:extLst>
              <a:ext uri="{FF2B5EF4-FFF2-40B4-BE49-F238E27FC236}">
                <a16:creationId xmlns:a16="http://schemas.microsoft.com/office/drawing/2014/main" id="{B10E303A-0EE2-014D-982B-DD7765D17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290" y="1039190"/>
            <a:ext cx="3802775" cy="56388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28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BE6CB02-B2E4-FD48-BD48-A0CD3144A8D8}"/>
              </a:ext>
            </a:extLst>
          </p:cNvPr>
          <p:cNvGrpSpPr/>
          <p:nvPr userDrawn="1"/>
        </p:nvGrpSpPr>
        <p:grpSpPr>
          <a:xfrm flipH="1" flipV="1">
            <a:off x="11087460" y="5596087"/>
            <a:ext cx="522582" cy="530386"/>
            <a:chOff x="2645664" y="2011680"/>
            <a:chExt cx="735606" cy="746592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F87CEFF8-E1E9-8041-AC38-FEBE13C577B2}"/>
                </a:ext>
              </a:extLst>
            </p:cNvPr>
            <p:cNvSpPr/>
            <p:nvPr/>
          </p:nvSpPr>
          <p:spPr>
            <a:xfrm rot="16200000" flipH="1">
              <a:off x="2934219" y="1723125"/>
              <a:ext cx="158496" cy="735606"/>
            </a:xfrm>
            <a:prstGeom prst="rect">
              <a:avLst/>
            </a:prstGeom>
            <a:gradFill>
              <a:gsLst>
                <a:gs pos="30000">
                  <a:srgbClr val="D92D8A"/>
                </a:gs>
                <a:gs pos="91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6E8AB8CF-68F3-2B43-811F-C129FA1BA13A}"/>
                </a:ext>
              </a:extLst>
            </p:cNvPr>
            <p:cNvSpPr/>
            <p:nvPr/>
          </p:nvSpPr>
          <p:spPr>
            <a:xfrm flipH="1">
              <a:off x="2645664" y="2165151"/>
              <a:ext cx="158496" cy="593121"/>
            </a:xfrm>
            <a:prstGeom prst="rect">
              <a:avLst/>
            </a:prstGeom>
            <a:gradFill>
              <a:gsLst>
                <a:gs pos="29000">
                  <a:srgbClr val="D92D8A"/>
                </a:gs>
                <a:gs pos="86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E541D45-E316-744F-BD0C-4BFACA731C29}"/>
              </a:ext>
            </a:extLst>
          </p:cNvPr>
          <p:cNvGrpSpPr/>
          <p:nvPr userDrawn="1"/>
        </p:nvGrpSpPr>
        <p:grpSpPr>
          <a:xfrm flipV="1">
            <a:off x="5539549" y="5593683"/>
            <a:ext cx="522582" cy="530386"/>
            <a:chOff x="2645664" y="2011680"/>
            <a:chExt cx="735606" cy="746592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17D29A71-357A-DD47-96D9-D8E4DEBA1741}"/>
                </a:ext>
              </a:extLst>
            </p:cNvPr>
            <p:cNvSpPr/>
            <p:nvPr/>
          </p:nvSpPr>
          <p:spPr>
            <a:xfrm rot="16200000" flipH="1">
              <a:off x="2934219" y="1723125"/>
              <a:ext cx="158496" cy="735606"/>
            </a:xfrm>
            <a:prstGeom prst="rect">
              <a:avLst/>
            </a:prstGeom>
            <a:gradFill>
              <a:gsLst>
                <a:gs pos="30000">
                  <a:srgbClr val="D92D8A"/>
                </a:gs>
                <a:gs pos="91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53E9CFD4-BC95-8047-BE3F-CA666B3459D8}"/>
                </a:ext>
              </a:extLst>
            </p:cNvPr>
            <p:cNvSpPr/>
            <p:nvPr/>
          </p:nvSpPr>
          <p:spPr>
            <a:xfrm flipH="1">
              <a:off x="2645664" y="2165151"/>
              <a:ext cx="158496" cy="593121"/>
            </a:xfrm>
            <a:prstGeom prst="rect">
              <a:avLst/>
            </a:prstGeom>
            <a:gradFill>
              <a:gsLst>
                <a:gs pos="29000">
                  <a:srgbClr val="D92D8A"/>
                </a:gs>
                <a:gs pos="86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1632377-3A0F-C443-BA2C-398E882AC060}"/>
              </a:ext>
            </a:extLst>
          </p:cNvPr>
          <p:cNvGrpSpPr/>
          <p:nvPr userDrawn="1"/>
        </p:nvGrpSpPr>
        <p:grpSpPr>
          <a:xfrm>
            <a:off x="5540614" y="745361"/>
            <a:ext cx="522582" cy="530386"/>
            <a:chOff x="2645664" y="2011680"/>
            <a:chExt cx="735606" cy="746592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5689ABA4-7585-2A44-A2F2-E1D06AEEB21B}"/>
                </a:ext>
              </a:extLst>
            </p:cNvPr>
            <p:cNvSpPr/>
            <p:nvPr/>
          </p:nvSpPr>
          <p:spPr>
            <a:xfrm rot="16200000" flipH="1">
              <a:off x="2934219" y="1723125"/>
              <a:ext cx="158496" cy="735606"/>
            </a:xfrm>
            <a:prstGeom prst="rect">
              <a:avLst/>
            </a:prstGeom>
            <a:gradFill>
              <a:gsLst>
                <a:gs pos="30000">
                  <a:srgbClr val="D92D8A"/>
                </a:gs>
                <a:gs pos="91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F32732AD-65BD-0C4B-8F28-9B79B9820FC9}"/>
                </a:ext>
              </a:extLst>
            </p:cNvPr>
            <p:cNvSpPr/>
            <p:nvPr/>
          </p:nvSpPr>
          <p:spPr>
            <a:xfrm flipH="1">
              <a:off x="2645664" y="2165151"/>
              <a:ext cx="158496" cy="593121"/>
            </a:xfrm>
            <a:prstGeom prst="rect">
              <a:avLst/>
            </a:prstGeom>
            <a:gradFill>
              <a:gsLst>
                <a:gs pos="29000">
                  <a:srgbClr val="D92D8A"/>
                </a:gs>
                <a:gs pos="86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DB2452C-A655-8D47-A8D4-3493DDA1D602}"/>
              </a:ext>
            </a:extLst>
          </p:cNvPr>
          <p:cNvGrpSpPr/>
          <p:nvPr userDrawn="1"/>
        </p:nvGrpSpPr>
        <p:grpSpPr>
          <a:xfrm flipH="1">
            <a:off x="11087460" y="742129"/>
            <a:ext cx="522582" cy="530386"/>
            <a:chOff x="2645664" y="2011680"/>
            <a:chExt cx="735606" cy="746592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02C730C6-91C6-664D-9DC8-68F6D2CB25FB}"/>
                </a:ext>
              </a:extLst>
            </p:cNvPr>
            <p:cNvSpPr/>
            <p:nvPr/>
          </p:nvSpPr>
          <p:spPr>
            <a:xfrm rot="16200000" flipH="1">
              <a:off x="2934219" y="1723125"/>
              <a:ext cx="158496" cy="735606"/>
            </a:xfrm>
            <a:prstGeom prst="rect">
              <a:avLst/>
            </a:prstGeom>
            <a:gradFill>
              <a:gsLst>
                <a:gs pos="30000">
                  <a:srgbClr val="D92D8A"/>
                </a:gs>
                <a:gs pos="91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ABD38127-BA89-A54A-B41C-130C55941480}"/>
                </a:ext>
              </a:extLst>
            </p:cNvPr>
            <p:cNvSpPr/>
            <p:nvPr/>
          </p:nvSpPr>
          <p:spPr>
            <a:xfrm flipH="1">
              <a:off x="2645664" y="2165151"/>
              <a:ext cx="158496" cy="593121"/>
            </a:xfrm>
            <a:prstGeom prst="rect">
              <a:avLst/>
            </a:prstGeom>
            <a:gradFill>
              <a:gsLst>
                <a:gs pos="29000">
                  <a:srgbClr val="D92D8A"/>
                </a:gs>
                <a:gs pos="86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33" name="Content Placeholder 15">
            <a:extLst>
              <a:ext uri="{FF2B5EF4-FFF2-40B4-BE49-F238E27FC236}">
                <a16:creationId xmlns:a16="http://schemas.microsoft.com/office/drawing/2014/main" id="{895CA8A0-79E6-DE47-B969-C4A95B671AB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490347" y="1852474"/>
            <a:ext cx="4277180" cy="3280664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76022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98F8D55-B506-3449-B7ED-0C6B5D8C8EA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90222" y="1939925"/>
            <a:ext cx="8984543" cy="433895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DBEB633C-F7A2-6145-BF98-E1B7E0CDE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0222" y="470310"/>
            <a:ext cx="89845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600"/>
            </a:lvl1pPr>
          </a:lstStyle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8EF7C2-ABE5-874A-83A9-9ED5212B9099}"/>
              </a:ext>
            </a:extLst>
          </p:cNvPr>
          <p:cNvSpPr txBox="1"/>
          <p:nvPr userDrawn="1"/>
        </p:nvSpPr>
        <p:spPr>
          <a:xfrm>
            <a:off x="7260221" y="6483240"/>
            <a:ext cx="46858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kern="1200" spc="3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FLORIDA INTERNATIONAL UNIVERSITY</a:t>
            </a:r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02B47B7A-374F-F040-A985-8B40D325DE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8510" y="219326"/>
            <a:ext cx="1217550" cy="563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5444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8C2FC0D-00C8-2B44-BFC5-85A3072DBAC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D4B3544-D1C9-F748-A16A-673E8B5DE3A0}"/>
              </a:ext>
            </a:extLst>
          </p:cNvPr>
          <p:cNvGrpSpPr/>
          <p:nvPr userDrawn="1"/>
        </p:nvGrpSpPr>
        <p:grpSpPr>
          <a:xfrm>
            <a:off x="5539550" y="745236"/>
            <a:ext cx="522582" cy="530387"/>
            <a:chOff x="5537621" y="745236"/>
            <a:chExt cx="522582" cy="530387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058E3C8-4ED3-FA44-8429-ECCE05048DE4}"/>
                </a:ext>
              </a:extLst>
            </p:cNvPr>
            <p:cNvSpPr/>
            <p:nvPr/>
          </p:nvSpPr>
          <p:spPr>
            <a:xfrm rot="16200000" flipH="1">
              <a:off x="5742613" y="540244"/>
              <a:ext cx="112597" cy="522582"/>
            </a:xfrm>
            <a:prstGeom prst="rect">
              <a:avLst/>
            </a:prstGeom>
            <a:gradFill>
              <a:gsLst>
                <a:gs pos="30000">
                  <a:srgbClr val="00FFFF"/>
                </a:gs>
                <a:gs pos="91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0143827-EC07-1845-BF59-7E49CB3304DC}"/>
                </a:ext>
              </a:extLst>
            </p:cNvPr>
            <p:cNvSpPr/>
            <p:nvPr/>
          </p:nvSpPr>
          <p:spPr>
            <a:xfrm flipH="1">
              <a:off x="5537621" y="854263"/>
              <a:ext cx="112597" cy="421360"/>
            </a:xfrm>
            <a:prstGeom prst="rect">
              <a:avLst/>
            </a:prstGeom>
            <a:gradFill>
              <a:gsLst>
                <a:gs pos="28000">
                  <a:srgbClr val="00FFFF"/>
                </a:gs>
                <a:gs pos="86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DBF4C30-962C-1E4F-9E58-14FE84F789BA}"/>
              </a:ext>
            </a:extLst>
          </p:cNvPr>
          <p:cNvGrpSpPr/>
          <p:nvPr userDrawn="1"/>
        </p:nvGrpSpPr>
        <p:grpSpPr>
          <a:xfrm flipV="1">
            <a:off x="5539550" y="5593682"/>
            <a:ext cx="522582" cy="530387"/>
            <a:chOff x="5537621" y="745236"/>
            <a:chExt cx="522582" cy="530387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850B0C7-D302-0B4B-AD72-E890FFCB54EE}"/>
                </a:ext>
              </a:extLst>
            </p:cNvPr>
            <p:cNvSpPr/>
            <p:nvPr/>
          </p:nvSpPr>
          <p:spPr>
            <a:xfrm rot="16200000" flipH="1">
              <a:off x="5742613" y="540244"/>
              <a:ext cx="112597" cy="522582"/>
            </a:xfrm>
            <a:prstGeom prst="rect">
              <a:avLst/>
            </a:prstGeom>
            <a:gradFill>
              <a:gsLst>
                <a:gs pos="30000">
                  <a:srgbClr val="00FFFF"/>
                </a:gs>
                <a:gs pos="91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649CCCB-7919-8C48-AA2A-25B9454C5E42}"/>
                </a:ext>
              </a:extLst>
            </p:cNvPr>
            <p:cNvSpPr/>
            <p:nvPr/>
          </p:nvSpPr>
          <p:spPr>
            <a:xfrm flipH="1">
              <a:off x="5537621" y="854263"/>
              <a:ext cx="112597" cy="421360"/>
            </a:xfrm>
            <a:prstGeom prst="rect">
              <a:avLst/>
            </a:prstGeom>
            <a:gradFill>
              <a:gsLst>
                <a:gs pos="28000">
                  <a:srgbClr val="00FFFF"/>
                </a:gs>
                <a:gs pos="86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78A2E4B-D844-0742-91AF-B6EE973CA645}"/>
              </a:ext>
            </a:extLst>
          </p:cNvPr>
          <p:cNvGrpSpPr/>
          <p:nvPr userDrawn="1"/>
        </p:nvGrpSpPr>
        <p:grpSpPr>
          <a:xfrm>
            <a:off x="11086608" y="745236"/>
            <a:ext cx="522582" cy="530387"/>
            <a:chOff x="11140977" y="745236"/>
            <a:chExt cx="522582" cy="530387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C654D92-F1BA-A349-9034-C64E2FC07C5E}"/>
                </a:ext>
              </a:extLst>
            </p:cNvPr>
            <p:cNvSpPr/>
            <p:nvPr/>
          </p:nvSpPr>
          <p:spPr>
            <a:xfrm rot="5400000">
              <a:off x="11345969" y="540244"/>
              <a:ext cx="112597" cy="522582"/>
            </a:xfrm>
            <a:prstGeom prst="rect">
              <a:avLst/>
            </a:prstGeom>
            <a:gradFill>
              <a:gsLst>
                <a:gs pos="30000">
                  <a:srgbClr val="00FFFF"/>
                </a:gs>
                <a:gs pos="91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AF6365A-E6EB-6243-9EDA-C82AE5EF6EA1}"/>
                </a:ext>
              </a:extLst>
            </p:cNvPr>
            <p:cNvSpPr/>
            <p:nvPr/>
          </p:nvSpPr>
          <p:spPr>
            <a:xfrm>
              <a:off x="11550962" y="854263"/>
              <a:ext cx="112597" cy="421360"/>
            </a:xfrm>
            <a:prstGeom prst="rect">
              <a:avLst/>
            </a:prstGeom>
            <a:gradFill>
              <a:gsLst>
                <a:gs pos="29000">
                  <a:srgbClr val="00FFFF"/>
                </a:gs>
                <a:gs pos="86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FF200F0-881B-AE40-AFBB-575D931372BB}"/>
              </a:ext>
            </a:extLst>
          </p:cNvPr>
          <p:cNvGrpSpPr/>
          <p:nvPr userDrawn="1"/>
        </p:nvGrpSpPr>
        <p:grpSpPr>
          <a:xfrm flipV="1">
            <a:off x="11086608" y="5593682"/>
            <a:ext cx="522582" cy="530387"/>
            <a:chOff x="11140977" y="745236"/>
            <a:chExt cx="522582" cy="530387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6C6B3E1-3A65-FB44-990B-A4475CBDDD93}"/>
                </a:ext>
              </a:extLst>
            </p:cNvPr>
            <p:cNvSpPr/>
            <p:nvPr/>
          </p:nvSpPr>
          <p:spPr>
            <a:xfrm rot="5400000">
              <a:off x="11345969" y="540244"/>
              <a:ext cx="112597" cy="522582"/>
            </a:xfrm>
            <a:prstGeom prst="rect">
              <a:avLst/>
            </a:prstGeom>
            <a:gradFill>
              <a:gsLst>
                <a:gs pos="30000">
                  <a:srgbClr val="00FFFF"/>
                </a:gs>
                <a:gs pos="91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FD0C5D8-C5A4-A943-A2B2-8EF3C3E01D9E}"/>
                </a:ext>
              </a:extLst>
            </p:cNvPr>
            <p:cNvSpPr/>
            <p:nvPr/>
          </p:nvSpPr>
          <p:spPr>
            <a:xfrm>
              <a:off x="11550962" y="854263"/>
              <a:ext cx="112597" cy="421360"/>
            </a:xfrm>
            <a:prstGeom prst="rect">
              <a:avLst/>
            </a:prstGeom>
            <a:gradFill>
              <a:gsLst>
                <a:gs pos="29000">
                  <a:srgbClr val="00FFFF"/>
                </a:gs>
                <a:gs pos="86000">
                  <a:srgbClr val="F8C93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33" name="Content Placeholder 15">
            <a:extLst>
              <a:ext uri="{FF2B5EF4-FFF2-40B4-BE49-F238E27FC236}">
                <a16:creationId xmlns:a16="http://schemas.microsoft.com/office/drawing/2014/main" id="{895CA8A0-79E6-DE47-B969-C4A95B671AB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490347" y="1852474"/>
            <a:ext cx="4277180" cy="3280664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5" name="Picture 34" descr="A blue sky&#10;&#10;Description automatically generated">
            <a:extLst>
              <a:ext uri="{FF2B5EF4-FFF2-40B4-BE49-F238E27FC236}">
                <a16:creationId xmlns:a16="http://schemas.microsoft.com/office/drawing/2014/main" id="{36B238F2-2857-544E-8AD3-AED1952A87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5065873" cy="6858000"/>
          </a:xfrm>
          <a:prstGeom prst="rect">
            <a:avLst/>
          </a:prstGeom>
        </p:spPr>
      </p:pic>
      <p:pic>
        <p:nvPicPr>
          <p:cNvPr id="26" name="Picture 25" descr="A close up of a sign&#10;&#10;Description automatically generated">
            <a:extLst>
              <a:ext uri="{FF2B5EF4-FFF2-40B4-BE49-F238E27FC236}">
                <a16:creationId xmlns:a16="http://schemas.microsoft.com/office/drawing/2014/main" id="{E42E6738-1097-D848-A34E-74053B1D65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290" y="5713629"/>
            <a:ext cx="1217550" cy="563880"/>
          </a:xfrm>
          <a:prstGeom prst="rect">
            <a:avLst/>
          </a:prstGeom>
        </p:spPr>
      </p:pic>
      <p:sp>
        <p:nvSpPr>
          <p:cNvPr id="30" name="Content Placeholder 15">
            <a:extLst>
              <a:ext uri="{FF2B5EF4-FFF2-40B4-BE49-F238E27FC236}">
                <a16:creationId xmlns:a16="http://schemas.microsoft.com/office/drawing/2014/main" id="{B1D91A48-7ACA-AC4C-961A-3A2B06F35F6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45290" y="1852474"/>
            <a:ext cx="3802775" cy="3280664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CCFBBF3E-8312-B947-832D-CDD3E3286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290" y="1039190"/>
            <a:ext cx="3802775" cy="56388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012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476AA251-3835-8641-83B2-FAB7327B0A35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2994074" y="2799440"/>
            <a:ext cx="6203852" cy="125912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66FADD-F449-4640-B1B4-8B65C842EBF9}"/>
              </a:ext>
            </a:extLst>
          </p:cNvPr>
          <p:cNvSpPr txBox="1"/>
          <p:nvPr userDrawn="1"/>
        </p:nvSpPr>
        <p:spPr>
          <a:xfrm>
            <a:off x="245940" y="6475545"/>
            <a:ext cx="46858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000" spc="3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algn="l" defTabSz="914400" rtl="0" eaLnBrk="1" latinLnBrk="0" hangingPunct="1"/>
            <a:r>
              <a:rPr lang="en-US" sz="900" kern="1200" spc="3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FLORIDA INTERNATIONAL UNIVERSITY</a:t>
            </a:r>
          </a:p>
        </p:txBody>
      </p:sp>
    </p:spTree>
    <p:extLst>
      <p:ext uri="{BB962C8B-B14F-4D97-AF65-F5344CB8AC3E}">
        <p14:creationId xmlns:p14="http://schemas.microsoft.com/office/powerpoint/2010/main" val="4079690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0768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60D855-4CD9-FC45-9379-29AA291866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90222" y="1951592"/>
            <a:ext cx="4222749" cy="43389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FF7AE448-EA8B-3741-9051-021832094D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8510" y="219326"/>
            <a:ext cx="1217550" cy="563880"/>
          </a:xfrm>
          <a:prstGeom prst="rect">
            <a:avLst/>
          </a:prstGeom>
        </p:spPr>
      </p:pic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EF1B571-98EE-5644-AF99-B840E3214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0222" y="470310"/>
            <a:ext cx="89845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600"/>
            </a:lvl1pPr>
          </a:lstStyle>
          <a:p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9C10A61-C3FE-6D42-9D75-3E01190582E4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352016" y="1951592"/>
            <a:ext cx="4222749" cy="43389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E19F95-A052-B345-B8CB-24664E9F155A}"/>
              </a:ext>
            </a:extLst>
          </p:cNvPr>
          <p:cNvSpPr txBox="1"/>
          <p:nvPr userDrawn="1"/>
        </p:nvSpPr>
        <p:spPr>
          <a:xfrm>
            <a:off x="245940" y="6475545"/>
            <a:ext cx="46858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000" spc="3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sz="900" kern="1200" spc="3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FLORIDA INTERNATIONAL UNIVERSITY</a:t>
            </a:r>
          </a:p>
        </p:txBody>
      </p:sp>
    </p:spTree>
    <p:extLst>
      <p:ext uri="{BB962C8B-B14F-4D97-AF65-F5344CB8AC3E}">
        <p14:creationId xmlns:p14="http://schemas.microsoft.com/office/powerpoint/2010/main" val="714295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0">
            <a:extLst>
              <a:ext uri="{FF2B5EF4-FFF2-40B4-BE49-F238E27FC236}">
                <a16:creationId xmlns:a16="http://schemas.microsoft.com/office/drawing/2014/main" id="{01F82B3F-9873-EF4E-94EC-057DD4B20E2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flipH="1">
            <a:off x="3721834" y="880677"/>
            <a:ext cx="7988142" cy="5366010"/>
          </a:xfrm>
          <a:prstGeom prst="corner">
            <a:avLst>
              <a:gd name="adj1" fmla="val 57242"/>
              <a:gd name="adj2" fmla="val 95740"/>
            </a:avLst>
          </a:prstGeom>
          <a:blipFill dpi="0" rotWithShape="0">
            <a:blip r:embed="rId2" cstate="email">
              <a:alphaModFix amt="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wrap="square">
            <a:normAutofit/>
          </a:bodyPr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BEEB5A-8893-144A-91F5-C06A23DED1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951929"/>
            <a:ext cx="2469469" cy="304136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1FA37C7-20CF-AC4A-BD08-C6142B1C5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48430"/>
            <a:ext cx="4720887" cy="1854093"/>
          </a:xfrm>
        </p:spPr>
        <p:txBody>
          <a:bodyPr/>
          <a:lstStyle/>
          <a:p>
            <a:endParaRPr lang="en-US"/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024E5270-E663-6349-BFBE-6C5E5807A15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654" y="6123851"/>
            <a:ext cx="1217550" cy="56388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C1995F14-BCAF-A943-B330-BDBF466216E3}"/>
              </a:ext>
            </a:extLst>
          </p:cNvPr>
          <p:cNvGrpSpPr/>
          <p:nvPr userDrawn="1"/>
        </p:nvGrpSpPr>
        <p:grpSpPr>
          <a:xfrm>
            <a:off x="3721835" y="773552"/>
            <a:ext cx="7988141" cy="2408473"/>
            <a:chOff x="3673920" y="736031"/>
            <a:chExt cx="7988141" cy="240847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2DC6E15-79FC-9B4E-8E6B-F01C12947347}"/>
                </a:ext>
              </a:extLst>
            </p:cNvPr>
            <p:cNvSpPr/>
            <p:nvPr/>
          </p:nvSpPr>
          <p:spPr>
            <a:xfrm>
              <a:off x="6426113" y="736031"/>
              <a:ext cx="5235948" cy="110300"/>
            </a:xfrm>
            <a:prstGeom prst="rect">
              <a:avLst/>
            </a:prstGeom>
            <a:gradFill>
              <a:gsLst>
                <a:gs pos="0">
                  <a:srgbClr val="D92D8A"/>
                </a:gs>
                <a:gs pos="32000">
                  <a:srgbClr val="F8C93E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62493B4-9D15-5940-B5ED-66732B4B293A}"/>
                </a:ext>
              </a:extLst>
            </p:cNvPr>
            <p:cNvSpPr/>
            <p:nvPr/>
          </p:nvSpPr>
          <p:spPr>
            <a:xfrm rot="5400000">
              <a:off x="6048976" y="1212201"/>
              <a:ext cx="860965" cy="106691"/>
            </a:xfrm>
            <a:prstGeom prst="rect">
              <a:avLst/>
            </a:prstGeom>
            <a:gradFill>
              <a:gsLst>
                <a:gs pos="0">
                  <a:srgbClr val="D92D8A"/>
                </a:gs>
                <a:gs pos="56000">
                  <a:srgbClr val="F8C93E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F65F000-A2F0-714C-ADAA-960582B7C4AB}"/>
                </a:ext>
              </a:extLst>
            </p:cNvPr>
            <p:cNvSpPr/>
            <p:nvPr/>
          </p:nvSpPr>
          <p:spPr>
            <a:xfrm rot="16200000">
              <a:off x="5741965" y="2347501"/>
              <a:ext cx="1474993" cy="106693"/>
            </a:xfrm>
            <a:prstGeom prst="rect">
              <a:avLst/>
            </a:prstGeom>
            <a:gradFill>
              <a:gsLst>
                <a:gs pos="7000">
                  <a:srgbClr val="D92D8A"/>
                </a:gs>
                <a:gs pos="55000">
                  <a:srgbClr val="F8C93E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86AD155-D0FF-8642-B412-219D327DA829}"/>
                </a:ext>
              </a:extLst>
            </p:cNvPr>
            <p:cNvSpPr/>
            <p:nvPr/>
          </p:nvSpPr>
          <p:spPr>
            <a:xfrm flipH="1">
              <a:off x="3673920" y="3034776"/>
              <a:ext cx="2858884" cy="109728"/>
            </a:xfrm>
            <a:prstGeom prst="rect">
              <a:avLst/>
            </a:prstGeom>
            <a:gradFill>
              <a:gsLst>
                <a:gs pos="0">
                  <a:srgbClr val="D92D8A"/>
                </a:gs>
                <a:gs pos="32000">
                  <a:srgbClr val="F8C93E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81298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525A8C-1EFB-6341-8B8C-79B7C59F703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843957" y="696340"/>
            <a:ext cx="7622001" cy="5015143"/>
          </a:xfrm>
          <a:prstGeom prst="corner">
            <a:avLst>
              <a:gd name="adj1" fmla="val 78408"/>
              <a:gd name="adj2" fmla="val 117748"/>
            </a:avLst>
          </a:prstGeom>
        </p:spPr>
        <p:txBody>
          <a:bodyPr/>
          <a:lstStyle/>
          <a:p>
            <a:endParaRPr lang="en-US"/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31E7B94C-6884-7948-9EDC-3BED80DDDB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9936" y="686124"/>
            <a:ext cx="1217550" cy="563880"/>
          </a:xfrm>
          <a:prstGeom prst="rect">
            <a:avLst/>
          </a:prstGeo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821AA497-2E05-2249-9F34-D8D245642331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726042" y="1371538"/>
            <a:ext cx="2583215" cy="3444301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6C8A8FC-C281-7540-A2F1-0C7261C1A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040" y="544528"/>
            <a:ext cx="2583217" cy="56388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90C27EA-5D11-5546-8472-866F259E7BFC}"/>
              </a:ext>
            </a:extLst>
          </p:cNvPr>
          <p:cNvGrpSpPr/>
          <p:nvPr userDrawn="1"/>
        </p:nvGrpSpPr>
        <p:grpSpPr>
          <a:xfrm>
            <a:off x="3843957" y="582803"/>
            <a:ext cx="7628351" cy="1197932"/>
            <a:chOff x="3840781" y="580943"/>
            <a:chExt cx="7628351" cy="119793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215F3C6-7BE9-E34E-B778-A0FF431CC9C1}"/>
                </a:ext>
              </a:extLst>
            </p:cNvPr>
            <p:cNvSpPr/>
            <p:nvPr/>
          </p:nvSpPr>
          <p:spPr>
            <a:xfrm flipH="1">
              <a:off x="3840781" y="580944"/>
              <a:ext cx="5970185" cy="113536"/>
            </a:xfrm>
            <a:prstGeom prst="rect">
              <a:avLst/>
            </a:prstGeom>
            <a:gradFill>
              <a:gsLst>
                <a:gs pos="7000">
                  <a:srgbClr val="00FFFF"/>
                </a:gs>
                <a:gs pos="79000">
                  <a:srgbClr val="F8C93E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C83E426-A956-204B-922C-C9B114A51E89}"/>
                </a:ext>
              </a:extLst>
            </p:cNvPr>
            <p:cNvSpPr/>
            <p:nvPr/>
          </p:nvSpPr>
          <p:spPr>
            <a:xfrm>
              <a:off x="9757159" y="1669147"/>
              <a:ext cx="1711973" cy="109728"/>
            </a:xfrm>
            <a:prstGeom prst="rect">
              <a:avLst/>
            </a:prstGeom>
            <a:gradFill>
              <a:gsLst>
                <a:gs pos="9000">
                  <a:srgbClr val="00FFFF"/>
                </a:gs>
                <a:gs pos="62000">
                  <a:srgbClr val="F8C93E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44F2D43-E606-9E4C-B3E1-C3F4607A4260}"/>
                </a:ext>
              </a:extLst>
            </p:cNvPr>
            <p:cNvSpPr/>
            <p:nvPr/>
          </p:nvSpPr>
          <p:spPr>
            <a:xfrm rot="5400000" flipH="1">
              <a:off x="9201318" y="1125045"/>
              <a:ext cx="1197932" cy="109728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59809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flying, plane, bird&#10;&#10;Description automatically generated">
            <a:extLst>
              <a:ext uri="{FF2B5EF4-FFF2-40B4-BE49-F238E27FC236}">
                <a16:creationId xmlns:a16="http://schemas.microsoft.com/office/drawing/2014/main" id="{64D9EE0F-6494-1A4B-AB72-3C7AE9F28F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7443" cy="6858000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084FFD0-FE9F-7B4A-B7A3-7CE892EF9B9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887648" y="546137"/>
            <a:ext cx="7578309" cy="5618863"/>
          </a:xfrm>
          <a:prstGeom prst="corner">
            <a:avLst>
              <a:gd name="adj1" fmla="val 80709"/>
              <a:gd name="adj2" fmla="val 104483"/>
            </a:avLst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BE8B4190-7A7B-3447-AACA-71ED88EA3DC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9936" y="686124"/>
            <a:ext cx="1217550" cy="563880"/>
          </a:xfrm>
          <a:prstGeom prst="rect">
            <a:avLst/>
          </a:prstGeom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8BBA3D3B-F75B-7247-96EC-42A55EF769AE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726042" y="1371538"/>
            <a:ext cx="2583215" cy="3444301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EA623E1-FED3-3B47-8817-14EF8A883FB7}"/>
              </a:ext>
            </a:extLst>
          </p:cNvPr>
          <p:cNvGrpSpPr/>
          <p:nvPr userDrawn="1"/>
        </p:nvGrpSpPr>
        <p:grpSpPr>
          <a:xfrm>
            <a:off x="3887648" y="438917"/>
            <a:ext cx="7578438" cy="1195570"/>
            <a:chOff x="3884346" y="453875"/>
            <a:chExt cx="7578438" cy="119557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090177E-9537-5F45-AFBE-4A490F8D6F92}"/>
                </a:ext>
              </a:extLst>
            </p:cNvPr>
            <p:cNvSpPr/>
            <p:nvPr/>
          </p:nvSpPr>
          <p:spPr>
            <a:xfrm flipH="1">
              <a:off x="3884346" y="453875"/>
              <a:ext cx="5975988" cy="108513"/>
            </a:xfrm>
            <a:prstGeom prst="rect">
              <a:avLst/>
            </a:prstGeom>
            <a:gradFill>
              <a:gsLst>
                <a:gs pos="7000">
                  <a:srgbClr val="00FFFF"/>
                </a:gs>
                <a:gs pos="79000">
                  <a:srgbClr val="F8C93E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169BA91-4DC2-7049-92BF-1B3EAE687357}"/>
                </a:ext>
              </a:extLst>
            </p:cNvPr>
            <p:cNvSpPr/>
            <p:nvPr/>
          </p:nvSpPr>
          <p:spPr>
            <a:xfrm rot="5400000" flipH="1">
              <a:off x="9264368" y="944309"/>
              <a:ext cx="1080817" cy="111114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211978C-319D-DE49-9152-FBF63531B669}"/>
                </a:ext>
              </a:extLst>
            </p:cNvPr>
            <p:cNvSpPr/>
            <p:nvPr/>
          </p:nvSpPr>
          <p:spPr>
            <a:xfrm>
              <a:off x="9750298" y="1538958"/>
              <a:ext cx="1712486" cy="110487"/>
            </a:xfrm>
            <a:prstGeom prst="rect">
              <a:avLst/>
            </a:prstGeom>
            <a:gradFill>
              <a:gsLst>
                <a:gs pos="9000">
                  <a:srgbClr val="00FFFF"/>
                </a:gs>
                <a:gs pos="62000">
                  <a:srgbClr val="F8C93E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DBB3F20F-B263-4446-8E1A-6206F5691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040" y="544528"/>
            <a:ext cx="2583217" cy="56388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997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56F743E-C74B-214B-B173-9EFE2CD82F0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57611A3-7DA6-4941-8266-CCDEC1D5B74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893905" y="537158"/>
            <a:ext cx="7570949" cy="5799726"/>
          </a:xfrm>
          <a:prstGeom prst="corner">
            <a:avLst>
              <a:gd name="adj1" fmla="val 83572"/>
              <a:gd name="adj2" fmla="val 113968"/>
            </a:avLst>
          </a:prstGeom>
        </p:spPr>
        <p:txBody>
          <a:bodyPr/>
          <a:lstStyle/>
          <a:p>
            <a:endParaRPr lang="en-US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CA158107-483F-AE4B-81A6-57EC0902E1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654" y="6123851"/>
            <a:ext cx="1217550" cy="56388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36ACA9C-A609-644F-AC2C-E59094058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040" y="544528"/>
            <a:ext cx="2583217" cy="56388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8A3DAFB7-60E6-1441-B24D-9C1F734F58BF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726042" y="1371538"/>
            <a:ext cx="2583215" cy="3444301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D4E7D76-C3ED-8641-B474-65A69EB4CAD3}"/>
              </a:ext>
            </a:extLst>
          </p:cNvPr>
          <p:cNvGrpSpPr/>
          <p:nvPr userDrawn="1"/>
        </p:nvGrpSpPr>
        <p:grpSpPr>
          <a:xfrm>
            <a:off x="3893905" y="434340"/>
            <a:ext cx="7570949" cy="1059565"/>
            <a:chOff x="3893905" y="434339"/>
            <a:chExt cx="7570949" cy="10595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D80F71C-3C06-414A-B4F3-EA00E023389F}"/>
                </a:ext>
              </a:extLst>
            </p:cNvPr>
            <p:cNvSpPr/>
            <p:nvPr/>
          </p:nvSpPr>
          <p:spPr>
            <a:xfrm flipH="1">
              <a:off x="3893905" y="434339"/>
              <a:ext cx="6713955" cy="109728"/>
            </a:xfrm>
            <a:prstGeom prst="rect">
              <a:avLst/>
            </a:prstGeom>
            <a:gradFill>
              <a:gsLst>
                <a:gs pos="0">
                  <a:srgbClr val="D92D8A"/>
                </a:gs>
                <a:gs pos="32000">
                  <a:srgbClr val="F8C93E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091A517-7BE4-1947-9D32-E2AC4C6021B3}"/>
                </a:ext>
              </a:extLst>
            </p:cNvPr>
            <p:cNvSpPr/>
            <p:nvPr/>
          </p:nvSpPr>
          <p:spPr>
            <a:xfrm rot="5400000" flipH="1">
              <a:off x="10127459" y="906370"/>
              <a:ext cx="848793" cy="110368"/>
            </a:xfrm>
            <a:prstGeom prst="rect">
              <a:avLst/>
            </a:prstGeom>
            <a:gradFill>
              <a:gsLst>
                <a:gs pos="97000">
                  <a:srgbClr val="D92D8A"/>
                </a:gs>
                <a:gs pos="7000">
                  <a:srgbClr val="D92D8A"/>
                </a:gs>
                <a:gs pos="55000">
                  <a:srgbClr val="F8C93E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1B09379-08CB-F142-8445-073D64045AF1}"/>
                </a:ext>
              </a:extLst>
            </p:cNvPr>
            <p:cNvSpPr/>
            <p:nvPr/>
          </p:nvSpPr>
          <p:spPr>
            <a:xfrm>
              <a:off x="10497148" y="1381850"/>
              <a:ext cx="967706" cy="112054"/>
            </a:xfrm>
            <a:prstGeom prst="rect">
              <a:avLst/>
            </a:prstGeom>
            <a:gradFill>
              <a:gsLst>
                <a:gs pos="10000">
                  <a:srgbClr val="D92D8A"/>
                </a:gs>
                <a:gs pos="61000">
                  <a:srgbClr val="F8C93E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82222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F1F921-75B0-9943-B1DF-025B2C48E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1FDCEF-2E0F-6748-B31C-B512291498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 descr="A blue sky&#10;&#10;Description automatically generated">
            <a:extLst>
              <a:ext uri="{FF2B5EF4-FFF2-40B4-BE49-F238E27FC236}">
                <a16:creationId xmlns:a16="http://schemas.microsoft.com/office/drawing/2014/main" id="{E2B0E723-963E-D746-9C64-1044790CE17F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60"/>
            <a:ext cx="12192000" cy="6854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888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0" r:id="rId3"/>
    <p:sldLayoutId id="2147483688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  <p:sldLayoutId id="2147483687" r:id="rId19"/>
    <p:sldLayoutId id="2147483686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5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5EE7E-78DF-CB43-BB57-897A3D5D9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8272" y="2316561"/>
            <a:ext cx="8984543" cy="1325563"/>
          </a:xfrm>
        </p:spPr>
        <p:txBody>
          <a:bodyPr>
            <a:normAutofit fontScale="90000"/>
          </a:bodyPr>
          <a:lstStyle/>
          <a:p>
            <a:r>
              <a:rPr lang="en-US" b="1">
                <a:latin typeface="Verdana" panose="020B060403050404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Spectrum and RFI Sensing using Digital Multi-Beam Circular Apertures</a:t>
            </a:r>
          </a:p>
        </p:txBody>
      </p: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0D8AB445-4BAA-5242-BAB6-BE83A428B80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5346" y="844704"/>
            <a:ext cx="2781304" cy="128809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C564B9E-226B-2016-DBE4-020C94316E44}"/>
              </a:ext>
            </a:extLst>
          </p:cNvPr>
          <p:cNvSpPr txBox="1"/>
          <p:nvPr/>
        </p:nvSpPr>
        <p:spPr>
          <a:xfrm>
            <a:off x="936857" y="3825885"/>
            <a:ext cx="103182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S. Rathnayaka, B. Thevathasan, U. Kumarasiri, S. Sivasankar,</a:t>
            </a:r>
          </a:p>
          <a:p>
            <a:pPr algn="ctr"/>
            <a:r>
              <a:rPr lang="fi-FI" sz="2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A. Madanayake, M. Pulugurtha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93582C-A968-EA88-6070-2F1353E3372F}"/>
              </a:ext>
            </a:extLst>
          </p:cNvPr>
          <p:cNvSpPr txBox="1"/>
          <p:nvPr/>
        </p:nvSpPr>
        <p:spPr>
          <a:xfrm>
            <a:off x="5759114" y="5851825"/>
            <a:ext cx="624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Electrical and Computer Engineering</a:t>
            </a:r>
          </a:p>
          <a:p>
            <a:pPr algn="r"/>
            <a:r>
              <a:rPr lang="en-US" sz="2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Florida International University</a:t>
            </a:r>
          </a:p>
        </p:txBody>
      </p:sp>
    </p:spTree>
    <p:extLst>
      <p:ext uri="{BB962C8B-B14F-4D97-AF65-F5344CB8AC3E}">
        <p14:creationId xmlns:p14="http://schemas.microsoft.com/office/powerpoint/2010/main" val="2287128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11D729F-2530-F34E-977B-FA99013BAA3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888" y="1806944"/>
            <a:ext cx="7900382" cy="1834968"/>
          </a:xfrm>
        </p:spPr>
        <p:txBody>
          <a:bodyPr>
            <a:noAutofit/>
          </a:bodyPr>
          <a:lstStyle/>
          <a:p>
            <a:r>
              <a:rPr lang="en-US" sz="1600">
                <a:latin typeface="Verdana" panose="020B0604030504040204" pitchFamily="34" charset="0"/>
                <a:ea typeface="Verdana" panose="020B0604030504040204" pitchFamily="34" charset="0"/>
              </a:rPr>
              <a:t>360° RF spectrum monitoring is essential for situational awareness.</a:t>
            </a:r>
          </a:p>
          <a:p>
            <a:r>
              <a:rPr lang="en-US" sz="1600">
                <a:latin typeface="Verdana" panose="020B0604030504040204" pitchFamily="34" charset="0"/>
                <a:ea typeface="Verdana" panose="020B0604030504040204" pitchFamily="34" charset="0"/>
              </a:rPr>
              <a:t>Requires information on direction of arrival, frequency occupancy, modulation, power, and bandwidth.</a:t>
            </a:r>
          </a:p>
          <a:p>
            <a:r>
              <a:rPr lang="en-US" sz="1600">
                <a:latin typeface="Verdana" panose="020B0604030504040204" pitchFamily="34" charset="0"/>
                <a:ea typeface="Verdana" panose="020B0604030504040204" pitchFamily="34" charset="0"/>
              </a:rPr>
              <a:t>Digital multibeam beamforming provides simultaneous multi directional sensing.</a:t>
            </a:r>
          </a:p>
          <a:p>
            <a:r>
              <a:rPr lang="en-US" sz="1600">
                <a:latin typeface="Verdana" panose="020B0604030504040204" pitchFamily="34" charset="0"/>
                <a:ea typeface="Verdana" panose="020B0604030504040204" pitchFamily="34" charset="0"/>
              </a:rPr>
              <a:t>Uniform Circular Arrays are widely used in Wi-Fi, radar, and 5G systems.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2A78F3D-91CE-1C45-ABC8-6FFDB89FE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6590" y="943253"/>
            <a:ext cx="4358819" cy="747456"/>
          </a:xfrm>
        </p:spPr>
        <p:txBody>
          <a:bodyPr/>
          <a:lstStyle/>
          <a:p>
            <a:r>
              <a:rPr lang="en-US" b="1">
                <a:latin typeface="Verdana" panose="020B0604030504040204" pitchFamily="34" charset="0"/>
                <a:ea typeface="Verdana" panose="020B0604030504040204" pitchFamily="34" charset="0"/>
              </a:rPr>
              <a:t>Introduction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95166A-2AF2-3018-FFE1-0D9AB6F721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9541" y="1882066"/>
            <a:ext cx="4033779" cy="458790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19ECED0-AA12-3D43-1A0D-2C6775D56DC1}"/>
              </a:ext>
            </a:extLst>
          </p:cNvPr>
          <p:cNvSpPr txBox="1"/>
          <p:nvPr/>
        </p:nvSpPr>
        <p:spPr>
          <a:xfrm>
            <a:off x="1" y="6469974"/>
            <a:ext cx="12191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V. </a:t>
            </a:r>
            <a:r>
              <a:rPr lang="en-GB" sz="10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Ariyarathna</a:t>
            </a:r>
            <a:r>
              <a:rPr lang="en-GB" sz="1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A. </a:t>
            </a:r>
            <a:r>
              <a:rPr lang="en-GB" sz="10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Madanayake</a:t>
            </a:r>
            <a:r>
              <a:rPr lang="en-GB" sz="1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“Circular Array N-Beam Digital Beamformer Having Low Arithmetic Complexity: 16 Simultaneous 100 MHz Beams at 2.4 GHz,” IEEE Transactions on Radar Systems, vol. 1, pp. 318–324, 2023.</a:t>
            </a:r>
            <a:endParaRPr lang="en-LK" sz="10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EC3CB12-6462-8429-C35E-55D2284E596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003" r="59796"/>
          <a:stretch>
            <a:fillRect/>
          </a:stretch>
        </p:blipFill>
        <p:spPr>
          <a:xfrm>
            <a:off x="180283" y="3717034"/>
            <a:ext cx="2891392" cy="27367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9CC01CC-35CC-4B23-D5DA-3B21989818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4377" y="3717034"/>
            <a:ext cx="4582462" cy="273676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2463161-5ACA-2E52-E5B3-AB7C69CA8ECE}"/>
              </a:ext>
            </a:extLst>
          </p:cNvPr>
          <p:cNvSpPr/>
          <p:nvPr/>
        </p:nvSpPr>
        <p:spPr>
          <a:xfrm>
            <a:off x="3266983" y="3790765"/>
            <a:ext cx="390617" cy="4261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K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BC02361-1D72-253B-8C4A-36D2856CA833}"/>
              </a:ext>
            </a:extLst>
          </p:cNvPr>
          <p:cNvSpPr/>
          <p:nvPr/>
        </p:nvSpPr>
        <p:spPr>
          <a:xfrm>
            <a:off x="194519" y="3867278"/>
            <a:ext cx="390617" cy="4261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K"/>
          </a:p>
        </p:txBody>
      </p:sp>
    </p:spTree>
    <p:extLst>
      <p:ext uri="{BB962C8B-B14F-4D97-AF65-F5344CB8AC3E}">
        <p14:creationId xmlns:p14="http://schemas.microsoft.com/office/powerpoint/2010/main" val="1817670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11D729F-2530-F34E-977B-FA99013BAA3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0" y="1874263"/>
            <a:ext cx="5279774" cy="4894960"/>
          </a:xfrm>
        </p:spPr>
        <p:txBody>
          <a:bodyPr>
            <a:normAutofit/>
          </a:bodyPr>
          <a:lstStyle/>
          <a:p>
            <a:r>
              <a:rPr lang="en-US" sz="1600">
                <a:latin typeface="Verdana" panose="020B0604030504040204" pitchFamily="34" charset="0"/>
                <a:ea typeface="Verdana" panose="020B0604030504040204" pitchFamily="34" charset="0"/>
              </a:rPr>
              <a:t>16 isotropic antenna elements arranged in Uniform Circular phased array.</a:t>
            </a:r>
          </a:p>
          <a:p>
            <a:r>
              <a:rPr lang="en-US" sz="1600">
                <a:latin typeface="Verdana" panose="020B0604030504040204" pitchFamily="34" charset="0"/>
                <a:ea typeface="Verdana" panose="020B0604030504040204" pitchFamily="34" charset="0"/>
              </a:rPr>
              <a:t>Each beam formed using weighted array factor and circulant matrix.</a:t>
            </a:r>
          </a:p>
          <a:p>
            <a:r>
              <a:rPr lang="en-US" sz="1600">
                <a:latin typeface="Verdana" panose="020B0604030504040204" pitchFamily="34" charset="0"/>
                <a:ea typeface="Verdana" panose="020B0604030504040204" pitchFamily="34" charset="0"/>
              </a:rPr>
              <a:t>Beams can be steered in 3D (both azimuth  and elevation planes) </a:t>
            </a:r>
          </a:p>
          <a:p>
            <a:r>
              <a:rPr lang="en-US" sz="1600">
                <a:latin typeface="Verdana" panose="020B0604030504040204" pitchFamily="34" charset="0"/>
                <a:ea typeface="Verdana" panose="020B0604030504040204" pitchFamily="34" charset="0"/>
              </a:rPr>
              <a:t>Digital backend computes 16 simultaneous beams using ADFT (Approximate-DFT).</a:t>
            </a:r>
          </a:p>
          <a:p>
            <a:r>
              <a:rPr lang="en-US" sz="1600">
                <a:latin typeface="Verdana" panose="020B0604030504040204" pitchFamily="34" charset="0"/>
                <a:ea typeface="Verdana" panose="020B0604030504040204" pitchFamily="34" charset="0"/>
              </a:rPr>
              <a:t>Provides 100 MHz bandwidth per beam.</a:t>
            </a:r>
          </a:p>
          <a:p>
            <a:r>
              <a:rPr lang="en-US" sz="1600"/>
              <a:t>Heterodyne analog front-end with LNAs and bandpass filters.</a:t>
            </a:r>
          </a:p>
          <a:p>
            <a:r>
              <a:rPr lang="en-US" sz="1600"/>
              <a:t>Down-converted signals digitized using ADC 16×250 8 at 200 </a:t>
            </a:r>
            <a:r>
              <a:rPr lang="en-US" sz="1600" err="1"/>
              <a:t>MHz.</a:t>
            </a:r>
            <a:endParaRPr lang="en-US" sz="1600"/>
          </a:p>
          <a:p>
            <a:r>
              <a:rPr lang="en-US" sz="1600"/>
              <a:t>Calibration compensates gain and phase mismatches.</a:t>
            </a:r>
          </a:p>
          <a:p>
            <a:r>
              <a:rPr lang="en-US" sz="1600"/>
              <a:t>FPGA backend implements ADFT-based multibeam computation.</a:t>
            </a:r>
            <a:endParaRPr lang="en-US" sz="160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US" sz="24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2A78F3D-91CE-1C45-ABC8-6FFDB89FE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6590" y="930484"/>
            <a:ext cx="4358819" cy="747456"/>
          </a:xfrm>
        </p:spPr>
        <p:txBody>
          <a:bodyPr/>
          <a:lstStyle/>
          <a:p>
            <a:r>
              <a:rPr lang="en-US" b="1">
                <a:latin typeface="Verdana" panose="020B0604030504040204" pitchFamily="34" charset="0"/>
                <a:ea typeface="Verdana" panose="020B0604030504040204" pitchFamily="34" charset="0"/>
              </a:rPr>
              <a:t>System Model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E938D4E-5AED-D150-6B50-B30209B026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8535" y="1874263"/>
            <a:ext cx="4437189" cy="104517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FCC8177-F208-DA6B-8E57-AC3807E39F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8533" y="3021353"/>
            <a:ext cx="4437189" cy="7474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8FB427B-297E-0182-3F3B-694AAF0A8988}"/>
              </a:ext>
            </a:extLst>
          </p:cNvPr>
          <p:cNvSpPr txBox="1"/>
          <p:nvPr/>
        </p:nvSpPr>
        <p:spPr>
          <a:xfrm>
            <a:off x="5270169" y="6353725"/>
            <a:ext cx="677555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V. </a:t>
            </a:r>
            <a:r>
              <a:rPr lang="en-GB" sz="10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Ariyarathna</a:t>
            </a:r>
            <a:r>
              <a:rPr lang="en-GB" sz="1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A. </a:t>
            </a:r>
            <a:r>
              <a:rPr lang="en-GB" sz="10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Madanayake</a:t>
            </a:r>
            <a:r>
              <a:rPr lang="en-GB" sz="1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“Circular Array N-Beam Digital Beamformer Having Low Arithmetic Complexity: 16 Simultaneous 100 MHz Beams at 2.4 GHz,” IEEE Transactions on Radar Systems, vol. 1, pp. 318–324, 2023.</a:t>
            </a:r>
            <a:endParaRPr lang="en-LK" sz="10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03CBA1-1862-AC67-B9EF-409380961D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8534" y="3870721"/>
            <a:ext cx="4437189" cy="23630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7514E98-E4AA-8119-122D-A1F2730A29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9774" y="1874263"/>
            <a:ext cx="2230733" cy="20591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8BA087E-CD2D-F319-787A-3B5E30469B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79773" y="4038695"/>
            <a:ext cx="2230733" cy="2195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312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2A78F3D-91CE-1C45-ABC8-6FFDB89FE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5374" y="1032084"/>
            <a:ext cx="5587176" cy="747456"/>
          </a:xfrm>
        </p:spPr>
        <p:txBody>
          <a:bodyPr/>
          <a:lstStyle/>
          <a:p>
            <a:r>
              <a:rPr lang="en-US" b="1">
                <a:latin typeface="Verdana" panose="020B0604030504040204" pitchFamily="34" charset="0"/>
                <a:ea typeface="Verdana" panose="020B0604030504040204" pitchFamily="34" charset="0"/>
              </a:rPr>
              <a:t>Experimental Setup and Results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8771F2-0854-B5D9-969E-5C4F1A06F7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6594" y="1864312"/>
            <a:ext cx="8538160" cy="48141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6E1365E-7217-389D-E035-DEB0C6CAC9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246" y="1864311"/>
            <a:ext cx="3267260" cy="481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34100"/>
      </p:ext>
    </p:extLst>
  </p:cSld>
  <p:clrMapOvr>
    <a:masterClrMapping/>
  </p:clrMapOvr>
</p:sld>
</file>

<file path=ppt/theme/theme1.xml><?xml version="1.0" encoding="utf-8"?>
<a:theme xmlns:a="http://schemas.openxmlformats.org/drawingml/2006/main" name="FIU Real Triumphs Template">
  <a:themeElements>
    <a:clrScheme name="FIU Brand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052950"/>
      </a:accent1>
      <a:accent2>
        <a:srgbClr val="B6862C"/>
      </a:accent2>
      <a:accent3>
        <a:srgbClr val="CC0066"/>
      </a:accent3>
      <a:accent4>
        <a:srgbClr val="00FFFF"/>
      </a:accent4>
      <a:accent5>
        <a:srgbClr val="FFFFFF"/>
      </a:accent5>
      <a:accent6>
        <a:srgbClr val="FFCC00"/>
      </a:accent6>
      <a:hlink>
        <a:srgbClr val="CC0066"/>
      </a:hlink>
      <a:folHlink>
        <a:srgbClr val="CC006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IU Real Triumphs Template" id="{D6BF73C1-EEDE-AC48-AD9C-ADD1887087B1}" vid="{ED22C5F8-F212-AF47-9EA2-9B7F431F38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af1609a-57c4-4197-b46e-fb58369f2a25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4727885AF1DC469C1A0D34F141E959" ma:contentTypeVersion="13" ma:contentTypeDescription="Create a new document." ma:contentTypeScope="" ma:versionID="f66a0d8d19975a403708734e9721504b">
  <xsd:schema xmlns:xsd="http://www.w3.org/2001/XMLSchema" xmlns:xs="http://www.w3.org/2001/XMLSchema" xmlns:p="http://schemas.microsoft.com/office/2006/metadata/properties" xmlns:ns2="4af1609a-57c4-4197-b46e-fb58369f2a25" targetNamespace="http://schemas.microsoft.com/office/2006/metadata/properties" ma:root="true" ma:fieldsID="ac97a01008a0b3ed9d6503a05e7d81c5" ns2:_="">
    <xsd:import namespace="4af1609a-57c4-4197-b46e-fb58369f2a2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2:MediaServiceOCR" minOccurs="0"/>
                <xsd:element ref="ns2:MediaServiceBillingMetadata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f1609a-57c4-4197-b46e-fb58369f2a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fa0c477a-f09e-4137-8c49-77869fdcca9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19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C7C3D29-A4F2-43AB-8FED-DD753DD8B873}">
  <ds:schemaRefs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purl.org/dc/terms/"/>
    <ds:schemaRef ds:uri="http://www.w3.org/XML/1998/namespace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4af1609a-57c4-4197-b46e-fb58369f2a25"/>
  </ds:schemaRefs>
</ds:datastoreItem>
</file>

<file path=customXml/itemProps2.xml><?xml version="1.0" encoding="utf-8"?>
<ds:datastoreItem xmlns:ds="http://schemas.openxmlformats.org/officeDocument/2006/customXml" ds:itemID="{08AEC1B4-4216-423B-B0BB-82F5843B235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7707E1C-0C93-465F-96C3-75C8C5F5E26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af1609a-57c4-4197-b46e-fb58369f2a2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FIU Real Triumphs Template</Template>
  <TotalTime>0</TotalTime>
  <Words>273</Words>
  <Application>Microsoft Office PowerPoint</Application>
  <PresentationFormat>Widescreen</PresentationFormat>
  <Paragraphs>23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Times New Roman</vt:lpstr>
      <vt:lpstr>Verdana</vt:lpstr>
      <vt:lpstr>FIU Real Triumphs Template</vt:lpstr>
      <vt:lpstr>Spectrum and RFI Sensing using Digital Multi-Beam Circular Apertures</vt:lpstr>
      <vt:lpstr>Introduction</vt:lpstr>
      <vt:lpstr>System Model</vt:lpstr>
      <vt:lpstr>Experimental Setup and Results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Plasencia</dc:creator>
  <cp:lastModifiedBy>Lafayette, Beline</cp:lastModifiedBy>
  <cp:revision>2</cp:revision>
  <dcterms:created xsi:type="dcterms:W3CDTF">2020-08-12T18:54:24Z</dcterms:created>
  <dcterms:modified xsi:type="dcterms:W3CDTF">2026-02-17T15:18:29Z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0x010100CB4727885AF1DC469C1A0D34F141E959</vt:lpwstr>
  </property>
  <property fmtid="{D5CDD505-2E9C-101B-9397-08002B2CF9AE}" pid="3" name="MediaServiceImageTags">
    <vt:lpwstr/>
  </property>
</Properties>
</file>